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4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48ABE24-7D16-44B6-A93C-6DF8DAD7688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5FD886-8915-49AA-B956-D081064B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13" t="3496" r="24665" b="1167"/>
          <a:stretch/>
        </p:blipFill>
        <p:spPr>
          <a:xfrm>
            <a:off x="5676605" y="1280159"/>
            <a:ext cx="5537265" cy="4330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114051"/>
            <a:ext cx="3954087" cy="3973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FLORIDA PRETRIAL RISK ASSESSMENT INSTRUMENT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2218" y="5793971"/>
            <a:ext cx="5295207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Katina Bouza &amp; Monique Nagy, Collier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05" y="3651798"/>
            <a:ext cx="6823991" cy="2502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1867159"/>
            <a:ext cx="5514975" cy="14668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8789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56" y="7318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2021 Revalidated Risk Assessment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020124"/>
              </p:ext>
            </p:extLst>
          </p:nvPr>
        </p:nvGraphicFramePr>
        <p:xfrm>
          <a:off x="4248150" y="2603500"/>
          <a:ext cx="2640013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3" imgW="5829108" imgH="7543672" progId="Acrobat.Document.DC">
                  <p:embed/>
                </p:oleObj>
              </mc:Choice>
              <mc:Fallback>
                <p:oleObj name="Acrobat Document" r:id="rId3" imgW="5829108" imgH="754367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8150" y="2603500"/>
                        <a:ext cx="2640013" cy="341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3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6486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YOA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B/F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Burglary-occupied dwelling unarmed; Grand theft $100-$750; Fail to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Unknown employment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 have phone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 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jurisdiction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previous FTAs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previous adult felony convictions from 2020 &amp; 2021 &amp; adult misdemeanor convictions from 2022 &amp; 2023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of Mental Health Conditions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of substance abuse </a:t>
            </a:r>
          </a:p>
        </p:txBody>
      </p:sp>
    </p:spTree>
    <p:extLst>
      <p:ext uri="{BB962C8B-B14F-4D97-AF65-F5344CB8AC3E}">
        <p14:creationId xmlns:p14="http://schemas.microsoft.com/office/powerpoint/2010/main" val="311693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712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38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W/M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FTA- DWLSR 2</a:t>
            </a:r>
            <a:r>
              <a:rPr lang="en-US" baseline="30000" dirty="0"/>
              <a:t>nd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Unemployed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Unknown telephone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Local address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</a:t>
            </a:r>
            <a:r>
              <a:rPr lang="en-US" dirty="0"/>
              <a:t>FTAs: Collier 2013; Charlotte 2019; Collier 2021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Several previous adult misdemeanor convictions from 2009, 2014, 2015, 2020, &amp; 2022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History of substance abuse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5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712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43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W/M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WTA- Sexual Battery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Employed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Has cell 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Local address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</a:t>
            </a:r>
            <a:r>
              <a:rPr lang="en-US" dirty="0"/>
              <a:t>FTAs: Collier 2012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previous adult felony convictions; previous adult misdemeanor convictions from 2006 &amp; 2010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substance abuse</a:t>
            </a:r>
          </a:p>
          <a:p>
            <a:r>
              <a:rPr lang="en-US" dirty="0"/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67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6995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68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W/M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Possess cocaine; Drive w/DL from other state when FL DL </a:t>
            </a:r>
            <a:r>
              <a:rPr lang="en-US" dirty="0" err="1"/>
              <a:t>susp</a:t>
            </a:r>
            <a:r>
              <a:rPr lang="en-US" dirty="0"/>
              <a:t>/ </a:t>
            </a:r>
            <a:r>
              <a:rPr lang="en-US" dirty="0" err="1"/>
              <a:t>Posess</a:t>
            </a:r>
            <a:r>
              <a:rPr lang="en-US" dirty="0"/>
              <a:t> paraphernalia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Retired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Has telephone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Resides in Indiana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Previous FTAs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Several previous adult felony convictions from 2017, 2022,  &amp;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substance abuse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145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59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W/F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VOCP- Possess cocaine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Unemployed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Does not have 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Resides in California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One previous FTA: Collier 2021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previous adult felony convictions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History of substance abuse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6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36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B/F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Battery on 65 YOA or older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Employed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Has telephone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Resides </a:t>
            </a:r>
            <a:r>
              <a:rPr lang="en-US" dirty="0" smtClean="0"/>
              <a:t>within your Judicial Circuit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Previous FTAs: Hendry: 2015, 2016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previous adult felony convictions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substance abuse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2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46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W/M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Possess stolen DL; False info to LEO; Fugitive </a:t>
            </a:r>
            <a:r>
              <a:rPr lang="en-US" dirty="0" err="1"/>
              <a:t>frm</a:t>
            </a:r>
            <a:r>
              <a:rPr lang="en-US" dirty="0"/>
              <a:t> just-Manatee-VOP x2; Petit theft; RAWOV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Employed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Has telephone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Resides </a:t>
            </a:r>
            <a:r>
              <a:rPr lang="en-US" dirty="0" smtClean="0"/>
              <a:t>within your Judicial Circuit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Previous FTAs: Georgia 2019; Manatee 2022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Several previous adult misdemeanor convictions from 2016, 2017, 2019, &amp; 2020 &amp; adult felony convictions from 2010, 2012 &amp; 2013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History of substance abuse</a:t>
            </a:r>
          </a:p>
        </p:txBody>
      </p:sp>
    </p:spTree>
    <p:extLst>
      <p:ext uri="{BB962C8B-B14F-4D97-AF65-F5344CB8AC3E}">
        <p14:creationId xmlns:p14="http://schemas.microsoft.com/office/powerpoint/2010/main" val="207127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37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W/M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FTA- Grand theft $750- $5000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Unemployed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Does not have telephone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Resides locally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</a:t>
            </a:r>
            <a:r>
              <a:rPr lang="en-US" dirty="0"/>
              <a:t>FTAs: Broward 2022, Collier 2023, Broward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One previous adult felony conviction from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History of substance abuse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3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839586"/>
            <a:ext cx="5785658" cy="7398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Revalidation of the Risk Assessment Tool in 2021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539" y="237310"/>
            <a:ext cx="5939903" cy="63551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1984" y="3177974"/>
            <a:ext cx="4838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following seven factors were identified as having an independent effect on predicting pretrial misconduct: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18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B/M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NVDL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Has cell 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Resides </a:t>
            </a:r>
            <a:r>
              <a:rPr lang="en-US" dirty="0" smtClean="0"/>
              <a:t>in another Florida county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previous FTAs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previous adult felony convictions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substance abuse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030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0" y="30341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684" y="258060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48 YOA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W/M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Trafficking Fentanyl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Employed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Does not have 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Resides locally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</a:t>
            </a:r>
            <a:r>
              <a:rPr lang="en-US" dirty="0"/>
              <a:t>FTAs: Alachua 2016, Leon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Several previous adult misdemeanor convictions from 2015, 2017, 2018, &amp; 2022, and no previous adult felony convictions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history of mental health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History of substance abuse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423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4" y="4325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Breakdown of Florida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232" y="3254431"/>
            <a:ext cx="3910185" cy="1620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is the nature of the defendant’s most serious current charge?”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18" y="2006224"/>
            <a:ext cx="6219825" cy="10001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22" y="3254431"/>
            <a:ext cx="51339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5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34" y="439939"/>
            <a:ext cx="10515600" cy="1325563"/>
          </a:xfrm>
        </p:spPr>
        <p:txBody>
          <a:bodyPr/>
          <a:lstStyle/>
          <a:p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53" y="3053251"/>
            <a:ext cx="4528127" cy="156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“Are any of the defendant’s current charges listed in Florida Statute Chapter 907.041?”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884" y="1937471"/>
            <a:ext cx="6191250" cy="9048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32090"/>
              </p:ext>
            </p:extLst>
          </p:nvPr>
        </p:nvGraphicFramePr>
        <p:xfrm>
          <a:off x="7065817" y="3186283"/>
          <a:ext cx="1731000" cy="146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showAsIcon="1" r:id="rId4" imgW="914400" imgH="771480" progId="Acrobat.Document.DC">
                  <p:embed/>
                </p:oleObj>
              </mc:Choice>
              <mc:Fallback>
                <p:oleObj name="Acrobat Document" showAsIcon="1" r:id="rId4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5817" y="3186283"/>
                        <a:ext cx="1731000" cy="146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77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1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3030970"/>
            <a:ext cx="4396509" cy="1864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was the defendant’s employment status at the time of admission into the jail for the current charge?”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2940627"/>
            <a:ext cx="6200775" cy="114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607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64" y="3845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07" y="2696268"/>
            <a:ext cx="4400666" cy="2185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“Did the defendant have a telephone or cellphone at the time of admission into the jail on the current charge?”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88" y="2696268"/>
            <a:ext cx="6143625" cy="9334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299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7" y="3808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5" y="3138054"/>
            <a:ext cx="4237181" cy="1723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“During the 6 months prior to jail admission for the current charge, the person has been homeless.”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26" y="2680854"/>
            <a:ext cx="6048375" cy="9144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377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59" y="3041072"/>
            <a:ext cx="4919114" cy="2280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is the number of prior (to jail admission) failures to appear the defendant has had in the past seven years for which a warrant was recorded as being issued and not rescinded?”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37" b="2895"/>
          <a:stretch/>
        </p:blipFill>
        <p:spPr>
          <a:xfrm>
            <a:off x="5356803" y="2668383"/>
            <a:ext cx="6181725" cy="118872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3223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381" y="4325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Breakdown of Florida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248" y="3082058"/>
            <a:ext cx="4493953" cy="1597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“What is the number of adult felony adjudications the defendant has had in the past seven years?”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25"/>
          <a:stretch/>
        </p:blipFill>
        <p:spPr>
          <a:xfrm>
            <a:off x="5008504" y="2651760"/>
            <a:ext cx="6181725" cy="122898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9822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733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Symbol</vt:lpstr>
      <vt:lpstr>Times New Roman</vt:lpstr>
      <vt:lpstr>Wingdings 3</vt:lpstr>
      <vt:lpstr>Ion Boardroom</vt:lpstr>
      <vt:lpstr>Acrobat Document</vt:lpstr>
      <vt:lpstr>Adobe Acrobat Document</vt:lpstr>
      <vt:lpstr>FLORIDA PRETRIAL RISK ASSESSMENT INSTRUMENT</vt:lpstr>
      <vt:lpstr>Revalidation of the Risk Assessment Tool in 2021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Breakdown of Florida Risk Assessment</vt:lpstr>
      <vt:lpstr>2021 Revalidated Risk Assessment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</vt:vector>
  </TitlesOfParts>
  <Company>CCSO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PRETRIAL RISK ASSESSMENT INSTRUMENT</dc:title>
  <dc:creator>Liliana Aguilar - 3523</dc:creator>
  <cp:lastModifiedBy>Monique Nagy - 3220</cp:lastModifiedBy>
  <cp:revision>23</cp:revision>
  <dcterms:created xsi:type="dcterms:W3CDTF">2023-10-09T16:39:40Z</dcterms:created>
  <dcterms:modified xsi:type="dcterms:W3CDTF">2024-02-23T20:14:21Z</dcterms:modified>
</cp:coreProperties>
</file>