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37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1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4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2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9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7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3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3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9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48ABE24-7D16-44B6-A93C-6DF8DAD7688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313" t="3496" r="24665" b="1167"/>
          <a:stretch/>
        </p:blipFill>
        <p:spPr>
          <a:xfrm>
            <a:off x="5676605" y="1280159"/>
            <a:ext cx="5537265" cy="4330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114051"/>
            <a:ext cx="3954087" cy="3973338"/>
          </a:xfrm>
        </p:spPr>
        <p:txBody>
          <a:bodyPr>
            <a:normAutofit fontScale="90000"/>
          </a:bodyPr>
          <a:lstStyle/>
          <a:p>
            <a:r>
              <a:rPr lang="en-US" dirty="0"/>
              <a:t>FLORIDA PRETRIAL RISK ASSESSMENT INSTRUMENT</a:t>
            </a:r>
          </a:p>
        </p:txBody>
      </p:sp>
    </p:spTree>
    <p:extLst>
      <p:ext uri="{BB962C8B-B14F-4D97-AF65-F5344CB8AC3E}">
        <p14:creationId xmlns:p14="http://schemas.microsoft.com/office/powerpoint/2010/main" val="33996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0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Breakdown of Florida Risk Assessment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05" y="3651798"/>
            <a:ext cx="6823991" cy="2502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12" y="1867159"/>
            <a:ext cx="5514975" cy="14668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8789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856" y="73180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CCSO’s Version of the 2021 Revalidated Risk Assessment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633213"/>
              </p:ext>
            </p:extLst>
          </p:nvPr>
        </p:nvGraphicFramePr>
        <p:xfrm>
          <a:off x="5135418" y="2972721"/>
          <a:ext cx="1740477" cy="1468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771480" progId="Acrobat.Document.DC">
                  <p:embed/>
                </p:oleObj>
              </mc:Choice>
              <mc:Fallback>
                <p:oleObj name="Acrobat Document" showAsIcon="1" r:id="rId2" imgW="914400" imgH="771480" progId="Acrobat.Document.DC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35418" y="2972721"/>
                        <a:ext cx="1740477" cy="1468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3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" y="839586"/>
            <a:ext cx="5785658" cy="7398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Revalidation of the Risk Assessment Tool in 2021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539" y="237310"/>
            <a:ext cx="5939903" cy="63551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1984" y="3177974"/>
            <a:ext cx="4838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following seven factors were identified as having an independent effect on predicting pretrial misconduct:</a:t>
            </a:r>
          </a:p>
        </p:txBody>
      </p:sp>
    </p:spTree>
    <p:extLst>
      <p:ext uri="{BB962C8B-B14F-4D97-AF65-F5344CB8AC3E}">
        <p14:creationId xmlns:p14="http://schemas.microsoft.com/office/powerpoint/2010/main" val="273495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74" y="4325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Breakdown of Florida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232" y="3254431"/>
            <a:ext cx="3910185" cy="1620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“What is the nature of the defendant’s most serious current charge?”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18" y="2006224"/>
            <a:ext cx="6219825" cy="10001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822" y="3254431"/>
            <a:ext cx="51339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5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34" y="439939"/>
            <a:ext cx="10515600" cy="1325563"/>
          </a:xfrm>
        </p:spPr>
        <p:txBody>
          <a:bodyPr/>
          <a:lstStyle/>
          <a:p>
            <a:r>
              <a:rPr lang="en-US" dirty="0"/>
              <a:t>Breakdown of Florida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453" y="3053251"/>
            <a:ext cx="4528127" cy="156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“Are any of the defendant’s current charges listed in Florida Statute Chapter 907.041?”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884" y="1937471"/>
            <a:ext cx="6191250" cy="9048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762282"/>
              </p:ext>
            </p:extLst>
          </p:nvPr>
        </p:nvGraphicFramePr>
        <p:xfrm>
          <a:off x="7065817" y="3186283"/>
          <a:ext cx="1731000" cy="146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480" progId="Acrobat.Document.DC">
                  <p:embed/>
                </p:oleObj>
              </mc:Choice>
              <mc:Fallback>
                <p:oleObj name="Acrobat Document" showAsIcon="1" r:id="rId3" imgW="914400" imgH="771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65817" y="3186283"/>
                        <a:ext cx="1731000" cy="1460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77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713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Breakdown of Florida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3030970"/>
            <a:ext cx="4396509" cy="1864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“What was the defendant’s employment status at the time of admission into the jail for the current charge?”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5" y="2940627"/>
            <a:ext cx="6200775" cy="114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0607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964" y="38452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Breakdown of Florida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07" y="2696268"/>
            <a:ext cx="4400666" cy="2185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“Did the defendant have a telephone or cellphone at the time of admission into the jail on the current charge?”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88" y="2696268"/>
            <a:ext cx="6143625" cy="9334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299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37" y="3808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Breakdown of Florida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55" y="3138054"/>
            <a:ext cx="4237181" cy="1723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“During the 6 months prior to jail admission for the current charge, the person has been homeless.”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26" y="2680854"/>
            <a:ext cx="6048375" cy="9144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7377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9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Breakdown of Florida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59" y="3041072"/>
            <a:ext cx="4919114" cy="2280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“What is the number of prior (to jail admission) failures to appear the defendant has had in the past seven years for which a warrant was recorded as being issued and not rescinded?”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37" b="2895"/>
          <a:stretch/>
        </p:blipFill>
        <p:spPr>
          <a:xfrm>
            <a:off x="5356803" y="2668383"/>
            <a:ext cx="6181725" cy="1188721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3223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381" y="43255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Breakdown of Florida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248" y="3082058"/>
            <a:ext cx="4493953" cy="1597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“What is the number of adult felony adjudications the defendant has had in the past seven years?”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425"/>
          <a:stretch/>
        </p:blipFill>
        <p:spPr>
          <a:xfrm>
            <a:off x="5008504" y="2651760"/>
            <a:ext cx="6181725" cy="122898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59822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223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Acrobat Document</vt:lpstr>
      <vt:lpstr>FLORIDA PRETRIAL RISK ASSESSMENT INSTRUMENT</vt:lpstr>
      <vt:lpstr>Revalidation of the Risk Assessment Tool in 2021</vt:lpstr>
      <vt:lpstr>Breakdown of Florida Risk Assessment</vt:lpstr>
      <vt:lpstr>Breakdown of Florida Risk Assessment</vt:lpstr>
      <vt:lpstr>Breakdown of Florida Risk Assessment</vt:lpstr>
      <vt:lpstr>Breakdown of Florida Risk Assessment</vt:lpstr>
      <vt:lpstr>Breakdown of Florida Risk Assessment</vt:lpstr>
      <vt:lpstr>Breakdown of Florida Risk Assessment</vt:lpstr>
      <vt:lpstr>Breakdown of Florida Risk Assessment</vt:lpstr>
      <vt:lpstr>Breakdown of Florida Risk Assessment</vt:lpstr>
      <vt:lpstr>CCSO’s Version of the 2021 Revalidated Risk Assessment</vt:lpstr>
    </vt:vector>
  </TitlesOfParts>
  <Company>CCSO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PRETRIAL RISK ASSESSMENT INSTRUMENT</dc:title>
  <dc:creator>Liliana Aguilar - 3523</dc:creator>
  <cp:lastModifiedBy>Rytell, Crystal L</cp:lastModifiedBy>
  <cp:revision>13</cp:revision>
  <dcterms:created xsi:type="dcterms:W3CDTF">2023-10-09T16:39:40Z</dcterms:created>
  <dcterms:modified xsi:type="dcterms:W3CDTF">2023-11-17T08:04:51Z</dcterms:modified>
</cp:coreProperties>
</file>